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59" r:id="rId4"/>
    <p:sldId id="257" r:id="rId5"/>
    <p:sldId id="258" r:id="rId6"/>
    <p:sldId id="260" r:id="rId7"/>
    <p:sldId id="261" r:id="rId8"/>
    <p:sldId id="262" r:id="rId9"/>
    <p:sldId id="264" r:id="rId10"/>
    <p:sldId id="267" r:id="rId11"/>
    <p:sldId id="266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Classic Bold" panose="020B0604020202020204" charset="0"/>
      <p:regular r:id="rId23"/>
    </p:embeddedFont>
    <p:embeddedFont>
      <p:font typeface="Montserrat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20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25086-C820-4B1A-A0E0-4CF3517CAF3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A6A9C-84A7-4841-81B1-FEAD9CBF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9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6A9C-84A7-4841-81B1-FEAD9CBFD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1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6A9C-84A7-4841-81B1-FEAD9CBFD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file/vAfiseRONq0pSdcLQqBF6r/e-commerce-UI-draft?type=design&amp;node-id=121%3A173&amp;mode=design&amp;t=YhzeYrGf12JTkGby-1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56" y="-11747"/>
            <a:ext cx="8178690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76432" y="7854944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97551" y="-152017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54168" y="9035661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82008" y="2474725"/>
            <a:ext cx="7373114" cy="215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90"/>
              </a:lnSpc>
            </a:pPr>
            <a:r>
              <a:rPr lang="en-US" sz="9000" dirty="0">
                <a:solidFill>
                  <a:srgbClr val="FFFFFF"/>
                </a:solidFill>
                <a:latin typeface="Montserrat Ultra-Bold"/>
              </a:rPr>
              <a:t>FINE CERAMIC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0262" y="6401374"/>
            <a:ext cx="4422338" cy="1957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Team members:</a:t>
            </a:r>
          </a:p>
          <a:p>
            <a:pPr lvl="2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Li Fan</a:t>
            </a:r>
          </a:p>
          <a:p>
            <a:pPr lvl="2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Shao Jun Jiang</a:t>
            </a:r>
          </a:p>
          <a:p>
            <a:pPr lvl="2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Le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Le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Wei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F7DD4-07B8-193E-4E04-C98D8CA2898E}"/>
              </a:ext>
            </a:extLst>
          </p:cNvPr>
          <p:cNvSpPr txBox="1"/>
          <p:nvPr/>
        </p:nvSpPr>
        <p:spPr>
          <a:xfrm>
            <a:off x="1028700" y="5155247"/>
            <a:ext cx="7149990" cy="96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Professor:</a:t>
            </a:r>
          </a:p>
          <a:p>
            <a:pPr lvl="2">
              <a:lnSpc>
                <a:spcPts val="3920"/>
              </a:lnSpc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Mohammad Ali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Hasheminezhad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 descr="A group of clay pots&#10;&#10;Description automatically generated">
            <a:extLst>
              <a:ext uri="{FF2B5EF4-FFF2-40B4-BE49-F238E27FC236}">
                <a16:creationId xmlns:a16="http://schemas.microsoft.com/office/drawing/2014/main" id="{529C8A0C-821B-E5F6-2CD6-01E126ED3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211889"/>
            <a:ext cx="4888022" cy="73320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65459" y="-67285"/>
            <a:ext cx="10822541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7876935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7854944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6432" y="10287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70781" y="-374656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049000" y="1106712"/>
            <a:ext cx="6920537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FFFFFF"/>
                </a:solidFill>
                <a:latin typeface="Montserrat Classic Bold"/>
              </a:rPr>
              <a:t>Contact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7200" y="2119404"/>
            <a:ext cx="5529754" cy="196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Header 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Form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Footer</a:t>
            </a:r>
          </a:p>
          <a:p>
            <a:pPr algn="just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	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F5C34DD-E0E1-AB4B-544B-8B6FBBF69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41" y="1812033"/>
            <a:ext cx="7000719" cy="78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1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6935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37790" y="0"/>
            <a:ext cx="8338740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25629" y="9081968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88528" y="-116893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59300" y="10287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493745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5" dirty="0">
                <a:solidFill>
                  <a:srgbClr val="123D76"/>
                </a:solidFill>
                <a:latin typeface="Montserrat Classic Bold"/>
              </a:rPr>
              <a:t>FAQ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FAEE8-48E6-B31E-208E-A9F43880FAC2}"/>
              </a:ext>
            </a:extLst>
          </p:cNvPr>
          <p:cNvSpPr txBox="1"/>
          <p:nvPr/>
        </p:nvSpPr>
        <p:spPr>
          <a:xfrm>
            <a:off x="372078" y="1810221"/>
            <a:ext cx="2904522" cy="202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/>
              <a:t>Header</a:t>
            </a:r>
          </a:p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/>
              <a:t>FAQ</a:t>
            </a:r>
          </a:p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/>
              <a:t>Call to action</a:t>
            </a:r>
          </a:p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/>
              <a:t>Footer</a:t>
            </a:r>
            <a:endParaRPr lang="en-US" dirty="0"/>
          </a:p>
        </p:txBody>
      </p:sp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BA2A2E7-F5BF-58EA-2AEE-2D7D71704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670484"/>
            <a:ext cx="4673016" cy="2946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FE39E-82B4-9D3C-33F0-12D1258CF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8" y="7353300"/>
            <a:ext cx="6971552" cy="725278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70852686-2CE7-E09E-10C3-6A017FE8DCF2}"/>
              </a:ext>
            </a:extLst>
          </p:cNvPr>
          <p:cNvSpPr txBox="1"/>
          <p:nvPr/>
        </p:nvSpPr>
        <p:spPr>
          <a:xfrm>
            <a:off x="12058106" y="1291114"/>
            <a:ext cx="493745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5" b="1" dirty="0">
                <a:solidFill>
                  <a:schemeClr val="bg1"/>
                </a:solidFill>
                <a:latin typeface="Montserrat Classic Bold"/>
              </a:rPr>
              <a:t>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C700A-C8F3-B0F3-70E0-5FB2E6AEC5D3}"/>
              </a:ext>
            </a:extLst>
          </p:cNvPr>
          <p:cNvSpPr txBox="1"/>
          <p:nvPr/>
        </p:nvSpPr>
        <p:spPr>
          <a:xfrm>
            <a:off x="11622312" y="1996435"/>
            <a:ext cx="290452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Header</a:t>
            </a:r>
          </a:p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Card</a:t>
            </a:r>
          </a:p>
          <a:p>
            <a:pPr marL="742950" lvl="1" indent="-28575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Footer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person painting a pottery wheel&#10;&#10;Description automatically generated">
            <a:extLst>
              <a:ext uri="{FF2B5EF4-FFF2-40B4-BE49-F238E27FC236}">
                <a16:creationId xmlns:a16="http://schemas.microsoft.com/office/drawing/2014/main" id="{CBE16E55-A462-D3E3-87AA-00E40430B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35" y="3963557"/>
            <a:ext cx="3657142" cy="37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5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55332" y="0"/>
            <a:ext cx="14032668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181158" y="5424986"/>
            <a:ext cx="2148347" cy="3833314"/>
          </a:xfrm>
          <a:prstGeom prst="rect">
            <a:avLst/>
          </a:prstGeom>
          <a:solidFill>
            <a:srgbClr val="123D76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56734" y="90600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29505" y="-29017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945024" y="3550151"/>
            <a:ext cx="4945024" cy="4114800"/>
          </a:xfrm>
          <a:custGeom>
            <a:avLst/>
            <a:gdLst/>
            <a:ahLst/>
            <a:cxnLst/>
            <a:rect l="l" t="t" r="r" b="b"/>
            <a:pathLst>
              <a:path w="4945024" h="4114800">
                <a:moveTo>
                  <a:pt x="0" y="0"/>
                </a:moveTo>
                <a:lnTo>
                  <a:pt x="4945024" y="0"/>
                </a:lnTo>
                <a:lnTo>
                  <a:pt x="4945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370815" y="2673248"/>
            <a:ext cx="10888485" cy="187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26"/>
              </a:lnSpc>
            </a:pPr>
            <a:r>
              <a:rPr lang="en-US" sz="7155">
                <a:solidFill>
                  <a:srgbClr val="FFFFFF"/>
                </a:solidFill>
                <a:latin typeface="Montserrat Ultra-Bold"/>
              </a:rPr>
              <a:t>THANK YOU FOR YOUR ATTENTION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12972273" y="5424986"/>
            <a:ext cx="3574995" cy="0"/>
          </a:xfrm>
          <a:prstGeom prst="line">
            <a:avLst/>
          </a:prstGeom>
          <a:ln w="7048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42315" y="5333604"/>
            <a:ext cx="3345542" cy="33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968" dirty="0">
                <a:solidFill>
                  <a:schemeClr val="tx2"/>
                </a:solidFill>
                <a:latin typeface="Montserrat Ultra-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lang="en-US" sz="2968" dirty="0">
              <a:solidFill>
                <a:schemeClr val="tx2"/>
              </a:solidFill>
              <a:latin typeface="Montserrat Ultra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11877" y="6025276"/>
            <a:ext cx="11476123" cy="4261724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7876935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11509"/>
            <a:ext cx="5529754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123D76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1910756"/>
            <a:ext cx="15659100" cy="7965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36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Fine Ceramic is an online haven showcasing exquisite ceramic masterpieces for sale.</a:t>
            </a:r>
          </a:p>
          <a:p>
            <a:pPr algn="just">
              <a:lnSpc>
                <a:spcPts val="3920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/>
              </a:rPr>
              <a:t>Our UI Design includes :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Home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Log in / Sign up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Products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Product detail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Shopping cart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View ordering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Contact us page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FAQ, About us, Order Confirmation, Terms and Conditions and 404 Pages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3920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/>
              </a:rPr>
              <a:t>Database: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mangoDB</a:t>
            </a:r>
            <a:endParaRPr lang="en-US" sz="2800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392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Montserrat"/>
              </a:rPr>
              <a:t>Figma</a:t>
            </a:r>
            <a:r>
              <a:rPr lang="en-US" sz="2800" b="1" dirty="0">
                <a:solidFill>
                  <a:srgbClr val="000000"/>
                </a:solidFill>
                <a:latin typeface="Montserrat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Montserrat"/>
              </a:rPr>
              <a:t>https</a:t>
            </a:r>
            <a:r>
              <a:rPr lang="en-US" sz="1000" u="sng" dirty="0">
                <a:solidFill>
                  <a:srgbClr val="000000"/>
                </a:solidFill>
                <a:latin typeface="Montserrat"/>
              </a:rPr>
              <a:t>://</a:t>
            </a:r>
            <a:r>
              <a:rPr lang="en-US" sz="1400" u="sng" dirty="0">
                <a:solidFill>
                  <a:srgbClr val="000000"/>
                </a:solidFill>
                <a:latin typeface="Montserrat"/>
              </a:rPr>
              <a:t>www.figma.com/file/vAfiseRONq0pSdcLQqBF6r/e-commerce-UI-draft?type=design&amp;node-id=157%3A156&amp;mode=design&amp;t=6lOK6ivUQvw0S09x-1</a:t>
            </a:r>
          </a:p>
          <a:p>
            <a:pPr algn="just">
              <a:lnSpc>
                <a:spcPts val="392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Montserrat"/>
              </a:rPr>
              <a:t>GitHub</a:t>
            </a:r>
            <a:r>
              <a:rPr lang="en-US" sz="2800" b="1" dirty="0">
                <a:solidFill>
                  <a:srgbClr val="000000"/>
                </a:solidFill>
                <a:latin typeface="Montserrat"/>
              </a:rPr>
              <a:t>: </a:t>
            </a:r>
            <a:r>
              <a:rPr lang="en-US" sz="1600" u="sng" dirty="0">
                <a:solidFill>
                  <a:srgbClr val="000000"/>
                </a:solidFill>
                <a:latin typeface="Montserrat"/>
              </a:rPr>
              <a:t>https</a:t>
            </a:r>
            <a:r>
              <a:rPr lang="en-US" sz="1000" u="sng" dirty="0">
                <a:solidFill>
                  <a:srgbClr val="000000"/>
                </a:solidFill>
                <a:latin typeface="Montserrat"/>
              </a:rPr>
              <a:t>://</a:t>
            </a:r>
            <a:r>
              <a:rPr lang="en-US" sz="1400" u="sng" dirty="0">
                <a:solidFill>
                  <a:srgbClr val="000000"/>
                </a:solidFill>
                <a:latin typeface="Montserrat"/>
              </a:rPr>
              <a:t>github.com/adinashby-vanier-college/transactional-web-project-Jennifer328</a:t>
            </a:r>
            <a:endParaRPr lang="en-US" sz="2800" u="sng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76432" y="6025276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10287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679577"/>
            <a:ext cx="18288000" cy="2607423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6576847" y="0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782568" y="1983092"/>
            <a:ext cx="606818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123D76"/>
                </a:solidFill>
                <a:latin typeface="Montserrat Classic Bold"/>
              </a:rPr>
              <a:t>Basic Styles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82568" y="3009996"/>
            <a:ext cx="5794278" cy="196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CA" sz="2800" b="1" dirty="0">
                <a:solidFill>
                  <a:srgbClr val="000000"/>
                </a:solidFill>
                <a:latin typeface="Montserrat"/>
              </a:rPr>
              <a:t>Typography : </a:t>
            </a:r>
          </a:p>
          <a:p>
            <a:pPr algn="just">
              <a:lnSpc>
                <a:spcPts val="3920"/>
              </a:lnSpc>
            </a:pPr>
            <a:r>
              <a:rPr lang="en-US" sz="2800" dirty="0">
                <a:effectLst/>
              </a:rPr>
              <a:t>Philosopher and Open Sans</a:t>
            </a:r>
            <a:endParaRPr lang="en-CA" sz="2800" dirty="0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3920"/>
              </a:lnSpc>
            </a:pPr>
            <a:r>
              <a:rPr lang="en-US" sz="2800" b="1" dirty="0">
                <a:solidFill>
                  <a:srgbClr val="000000"/>
                </a:solidFill>
                <a:latin typeface="Montserrat"/>
              </a:rPr>
              <a:t>Color: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974281" y="8983288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-198323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71D7EC2A-2255-C395-E1D5-768525D28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568" y="4373725"/>
            <a:ext cx="4711111" cy="256507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57438F0-CD38-5E19-8BD9-F475FD829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24" y="1367274"/>
            <a:ext cx="6349206" cy="285714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2ABD057-CE21-F0BE-0D76-562B96C39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24" y="4324061"/>
            <a:ext cx="6349206" cy="28571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74445" y="0"/>
            <a:ext cx="10113555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09092" y="90600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6432" y="617479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54168" y="-84199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14223" y="3094359"/>
            <a:ext cx="6173577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5" dirty="0">
                <a:solidFill>
                  <a:srgbClr val="FFFFFF"/>
                </a:solidFill>
                <a:latin typeface="Montserrat Classic Bold"/>
              </a:rPr>
              <a:t>Home Page Layout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4223" y="4815836"/>
            <a:ext cx="5970628" cy="246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Top notification bar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Header 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Hero</a:t>
            </a:r>
          </a:p>
          <a:p>
            <a:pPr marL="914400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Direct users to our three main categories.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EA151-E8A5-CD5E-654C-2006D20E3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0" y="2524968"/>
            <a:ext cx="8029437" cy="35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93370D-B487-72E5-B63A-5F7212B68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0" y="3430736"/>
            <a:ext cx="7619230" cy="368943"/>
          </a:xfrm>
          <a:prstGeom prst="rect">
            <a:avLst/>
          </a:prstGeom>
        </p:spPr>
      </p:pic>
      <p:pic>
        <p:nvPicPr>
          <p:cNvPr id="13" name="Picture 12" descr="A website with a few cups and plates&#10;&#10;Description automatically generated with medium confidence">
            <a:extLst>
              <a:ext uri="{FF2B5EF4-FFF2-40B4-BE49-F238E27FC236}">
                <a16:creationId xmlns:a16="http://schemas.microsoft.com/office/drawing/2014/main" id="{2B24FCCD-81ED-3A04-1332-310910E26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0" y="4286225"/>
            <a:ext cx="775335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6935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937790" y="0"/>
            <a:ext cx="8338740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25629" y="9081968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88528" y="-116893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59300" y="10287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44458" y="1454141"/>
            <a:ext cx="493745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5" dirty="0">
                <a:solidFill>
                  <a:srgbClr val="123D76"/>
                </a:solidFill>
                <a:latin typeface="Montserrat Classic Bold"/>
              </a:rPr>
              <a:t>Log In / Sign Up</a:t>
            </a:r>
          </a:p>
        </p:txBody>
      </p:sp>
      <p:pic>
        <p:nvPicPr>
          <p:cNvPr id="11" name="Picture 10" descr="A couple of ceramic vases&#10;&#10;Description automatically generated">
            <a:extLst>
              <a:ext uri="{FF2B5EF4-FFF2-40B4-BE49-F238E27FC236}">
                <a16:creationId xmlns:a16="http://schemas.microsoft.com/office/drawing/2014/main" id="{73055959-DDB0-72F5-0BFF-E9DB8DAB6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90" y="4152900"/>
            <a:ext cx="6463090" cy="4233324"/>
          </a:xfrm>
          <a:prstGeom prst="rect">
            <a:avLst/>
          </a:prstGeom>
        </p:spPr>
      </p:pic>
      <p:pic>
        <p:nvPicPr>
          <p:cNvPr id="15" name="Picture 14" descr="A white vase with a curved neck&#10;&#10;Description automatically generated with medium confidence">
            <a:extLst>
              <a:ext uri="{FF2B5EF4-FFF2-40B4-BE49-F238E27FC236}">
                <a16:creationId xmlns:a16="http://schemas.microsoft.com/office/drawing/2014/main" id="{C6BB294D-D9A7-901A-C1CA-2F75A253C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69" y="4152900"/>
            <a:ext cx="6463090" cy="4233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0FAEE8-48E6-B31E-208E-A9F43880FAC2}"/>
              </a:ext>
            </a:extLst>
          </p:cNvPr>
          <p:cNvSpPr txBox="1"/>
          <p:nvPr/>
        </p:nvSpPr>
        <p:spPr>
          <a:xfrm>
            <a:off x="516988" y="2781300"/>
            <a:ext cx="9232900" cy="10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392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Our website will support both login and signup, including the option to sign up with Google.</a:t>
            </a:r>
            <a:endParaRPr lang="en-US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291853"/>
            <a:ext cx="5120578" cy="5378616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82042" y="1104900"/>
            <a:ext cx="7523916" cy="72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265" dirty="0">
                <a:solidFill>
                  <a:srgbClr val="123D76"/>
                </a:solidFill>
                <a:latin typeface="Montserrat Classic Bold"/>
              </a:rPr>
              <a:t>Products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2628" y="3800976"/>
            <a:ext cx="447097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CA" sz="3399" dirty="0">
                <a:solidFill>
                  <a:srgbClr val="FFFFFF"/>
                </a:solidFill>
                <a:latin typeface="Montserrat Classic Bold"/>
              </a:rPr>
              <a:t>Example: tableware</a:t>
            </a:r>
            <a:endParaRPr lang="en-US" sz="3399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7639" y="3800976"/>
            <a:ext cx="4232721" cy="46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399">
                <a:solidFill>
                  <a:srgbClr val="FFFFFF"/>
                </a:solidFill>
                <a:latin typeface="Montserrat Classic Bold"/>
              </a:rPr>
              <a:t>Platinum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2650" y="3800976"/>
            <a:ext cx="4232721" cy="46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399">
                <a:solidFill>
                  <a:srgbClr val="FFFFFF"/>
                </a:solidFill>
                <a:latin typeface="Montserrat Classic Bold"/>
              </a:rPr>
              <a:t>Gold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24170" y="2179763"/>
            <a:ext cx="128396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rPr>
              <a:t>Users navigate to the categories page from the home page</a:t>
            </a:r>
            <a:endParaRPr lang="en-US" sz="28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72628" y="4736831"/>
            <a:ext cx="4232721" cy="227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CA" sz="2600" dirty="0">
                <a:solidFill>
                  <a:srgbClr val="FFFFFF"/>
                </a:solidFill>
                <a:latin typeface="Montserrat"/>
              </a:rPr>
              <a:t>Top notification bar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CA" sz="2600" dirty="0">
                <a:solidFill>
                  <a:srgbClr val="FFFFFF"/>
                </a:solidFill>
                <a:latin typeface="Montserrat"/>
              </a:rPr>
              <a:t>Header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CA" sz="2600" dirty="0">
                <a:solidFill>
                  <a:srgbClr val="FFFFFF"/>
                </a:solidFill>
                <a:latin typeface="Montserrat"/>
              </a:rPr>
              <a:t>Hero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CA" sz="2600" dirty="0">
                <a:solidFill>
                  <a:srgbClr val="FFFFFF"/>
                </a:solidFill>
                <a:latin typeface="Montserrat"/>
              </a:rPr>
              <a:t>E-commerce cards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CA" sz="2600" dirty="0">
                <a:solidFill>
                  <a:srgbClr val="FFFFFF"/>
                </a:solidFill>
                <a:latin typeface="Montserrat"/>
              </a:rPr>
              <a:t>Footer</a:t>
            </a:r>
            <a:endParaRPr lang="en-US" sz="26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27639" y="4736831"/>
            <a:ext cx="423272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Find the magic and fun in presenting.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2650" y="4736831"/>
            <a:ext cx="423272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Find the magic and fun in presenting.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2628" y="5933535"/>
            <a:ext cx="4232721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endParaRPr lang="en-US" sz="26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27639" y="5933535"/>
            <a:ext cx="423272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Find the magic and fun in presenting.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2650" y="5933535"/>
            <a:ext cx="423272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Find the magic and fun in presenting.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76458" y="8493901"/>
            <a:ext cx="1735083" cy="3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847">
                <a:solidFill>
                  <a:srgbClr val="FFFFFF"/>
                </a:solidFill>
                <a:latin typeface="Montserrat Classic Bold"/>
              </a:rPr>
              <a:t>$42.00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31469" y="8434623"/>
            <a:ext cx="1735083" cy="3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847">
                <a:solidFill>
                  <a:srgbClr val="FFFFFF"/>
                </a:solidFill>
                <a:latin typeface="Montserrat Classic Bold"/>
              </a:rPr>
              <a:t>$42.00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76458" y="8463302"/>
            <a:ext cx="1735083" cy="3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847" dirty="0">
                <a:solidFill>
                  <a:srgbClr val="FFFFFF"/>
                </a:solidFill>
                <a:latin typeface="Montserrat Classic Bold"/>
              </a:rPr>
              <a:t>$56.0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31469" y="8434623"/>
            <a:ext cx="1735083" cy="3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847">
                <a:solidFill>
                  <a:srgbClr val="FFFFFF"/>
                </a:solidFill>
                <a:latin typeface="Montserrat Classic Bold"/>
              </a:rPr>
              <a:t>$72.00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28700" y="-198323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7259300" y="1429859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hand making clay on a pottery wheel&#10;&#10;Description automatically generated">
            <a:extLst>
              <a:ext uri="{FF2B5EF4-FFF2-40B4-BE49-F238E27FC236}">
                <a16:creationId xmlns:a16="http://schemas.microsoft.com/office/drawing/2014/main" id="{D1E099CE-A08C-AC1C-C8BA-B34FA70B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52" y="2885127"/>
            <a:ext cx="8357338" cy="2936676"/>
          </a:xfrm>
          <a:prstGeom prst="rect">
            <a:avLst/>
          </a:prstGeom>
        </p:spPr>
      </p:pic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8CECD7F8-F111-A683-C9C2-0E604A824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763" y="5953631"/>
            <a:ext cx="2590495" cy="3238119"/>
          </a:xfrm>
          <a:prstGeom prst="rect">
            <a:avLst/>
          </a:prstGeom>
        </p:spPr>
      </p:pic>
      <p:pic>
        <p:nvPicPr>
          <p:cNvPr id="34" name="Picture 33" descr="A white bowl with speckled specks&#10;&#10;Description automatically generated">
            <a:extLst>
              <a:ext uri="{FF2B5EF4-FFF2-40B4-BE49-F238E27FC236}">
                <a16:creationId xmlns:a16="http://schemas.microsoft.com/office/drawing/2014/main" id="{4874676E-C8A8-7DBB-0072-40DEE83D4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63" y="5938257"/>
            <a:ext cx="2482295" cy="1517328"/>
          </a:xfrm>
          <a:prstGeom prst="rect">
            <a:avLst/>
          </a:prstGeom>
        </p:spPr>
      </p:pic>
      <p:pic>
        <p:nvPicPr>
          <p:cNvPr id="36" name="Picture 3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9F3C7B2-2556-B103-DB32-E29727F29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34960" y="6830205"/>
            <a:ext cx="6141786" cy="129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6759" y="0"/>
            <a:ext cx="9641241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64731" y="2975844"/>
            <a:ext cx="2086954" cy="521739"/>
          </a:xfrm>
          <a:custGeom>
            <a:avLst/>
            <a:gdLst/>
            <a:ahLst/>
            <a:cxnLst/>
            <a:rect l="l" t="t" r="r" b="b"/>
            <a:pathLst>
              <a:path w="2086954" h="521739">
                <a:moveTo>
                  <a:pt x="0" y="0"/>
                </a:moveTo>
                <a:lnTo>
                  <a:pt x="2086954" y="0"/>
                </a:lnTo>
                <a:lnTo>
                  <a:pt x="2086954" y="521738"/>
                </a:lnTo>
                <a:lnTo>
                  <a:pt x="0" y="521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4663461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5"/>
                </a:lnTo>
                <a:lnTo>
                  <a:pt x="0" y="140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71772" y="92583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371772" y="1104900"/>
            <a:ext cx="6920537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FFFFFF"/>
                </a:solidFill>
                <a:latin typeface="Montserrat Classic Bold"/>
              </a:rPr>
              <a:t>Product Details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02436" y="1961332"/>
            <a:ext cx="5529754" cy="246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FFFF"/>
                </a:solidFill>
                <a:latin typeface="Montserrat"/>
              </a:rPr>
              <a:t>H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eader</a:t>
            </a: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Main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Customer Reviews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Ad cards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Footer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6498" y="6882157"/>
            <a:ext cx="3345542" cy="33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968">
                <a:solidFill>
                  <a:srgbClr val="598BCD"/>
                </a:solidFill>
                <a:latin typeface="Montserrat Ultra-Bold"/>
              </a:rPr>
              <a:t>ORDER NOW</a:t>
            </a:r>
          </a:p>
        </p:txBody>
      </p:sp>
      <p:pic>
        <p:nvPicPr>
          <p:cNvPr id="11" name="Picture 10" descr="A close-up of a product&#10;&#10;Description automatically generated">
            <a:extLst>
              <a:ext uri="{FF2B5EF4-FFF2-40B4-BE49-F238E27FC236}">
                <a16:creationId xmlns:a16="http://schemas.microsoft.com/office/drawing/2014/main" id="{1FFB57A7-2781-FBCC-CE8B-61F03A9D5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2" y="943013"/>
            <a:ext cx="6510784" cy="3720448"/>
          </a:xfrm>
          <a:prstGeom prst="rect">
            <a:avLst/>
          </a:prstGeom>
        </p:spPr>
      </p:pic>
      <p:pic>
        <p:nvPicPr>
          <p:cNvPr id="15" name="Picture 14" descr="A group of plates with text&#10;&#10;Description automatically generated">
            <a:extLst>
              <a:ext uri="{FF2B5EF4-FFF2-40B4-BE49-F238E27FC236}">
                <a16:creationId xmlns:a16="http://schemas.microsoft.com/office/drawing/2014/main" id="{D9103576-5558-3D13-80EB-2C6EA1AD4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1" y="6135840"/>
            <a:ext cx="6105809" cy="251286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D938E1-94B0-36C4-0244-D38F45F508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0" y="4596186"/>
            <a:ext cx="6105810" cy="1094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34143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111509"/>
            <a:ext cx="6920537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FFFFFF"/>
                </a:solidFill>
                <a:latin typeface="Montserrat Classic Bold"/>
              </a:rPr>
              <a:t>Shopping Cart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05531"/>
            <a:ext cx="5981700" cy="2964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FFFF"/>
                </a:solidFill>
                <a:latin typeface="Montserrat"/>
              </a:rPr>
              <a:t>Header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FFFFFF"/>
                </a:solidFill>
                <a:latin typeface="Montserrat"/>
              </a:rPr>
              <a:t>B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illing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information&amp; Delivery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Payment Information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Order Summary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Footer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992425" y="908195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29437" y="-368047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286255-3D3A-754F-F626-F6D24001C6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700" y="89630"/>
            <a:ext cx="475488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65459" y="-67285"/>
            <a:ext cx="10822541" cy="10287000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7876935"/>
            <a:ext cx="1711153" cy="2410065"/>
          </a:xfrm>
          <a:prstGeom prst="rect">
            <a:avLst/>
          </a:prstGeom>
          <a:solidFill>
            <a:srgbClr val="598BCD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7854944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6432" y="1028700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2" y="0"/>
                </a:lnTo>
                <a:lnTo>
                  <a:pt x="1205132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70781" y="-374656"/>
            <a:ext cx="1205132" cy="1403356"/>
          </a:xfrm>
          <a:custGeom>
            <a:avLst/>
            <a:gdLst/>
            <a:ahLst/>
            <a:cxnLst/>
            <a:rect l="l" t="t" r="r" b="b"/>
            <a:pathLst>
              <a:path w="1205132" h="1403356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049000" y="1106712"/>
            <a:ext cx="6920537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5"/>
              </a:lnSpc>
            </a:pPr>
            <a:r>
              <a:rPr lang="en-US" sz="5264" dirty="0">
                <a:solidFill>
                  <a:srgbClr val="FFFFFF"/>
                </a:solidFill>
                <a:latin typeface="Montserrat Classic Bold"/>
              </a:rPr>
              <a:t>Contact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7200" y="2119404"/>
            <a:ext cx="5529754" cy="246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Header 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Contact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Form</a:t>
            </a:r>
          </a:p>
          <a:p>
            <a:pPr marL="457200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Footer</a:t>
            </a:r>
          </a:p>
          <a:p>
            <a:pPr algn="just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	</a:t>
            </a: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AF234D0C-709A-E437-E59F-BAE15E09F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31" y="2343779"/>
            <a:ext cx="4192882" cy="6094535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63D87EC0-3F8D-D020-A0C0-B0FB1A49A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2" y="2613627"/>
            <a:ext cx="3395355" cy="49251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290</Words>
  <Application>Microsoft Office PowerPoint</Application>
  <PresentationFormat>Custom</PresentationFormat>
  <Paragraphs>88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 Ultra-Bold</vt:lpstr>
      <vt:lpstr>Montserrat</vt:lpstr>
      <vt:lpstr>Calibri</vt:lpstr>
      <vt:lpstr>Arial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Yael Amari</dc:title>
  <dc:creator>ZZ</dc:creator>
  <cp:lastModifiedBy>Le Le Wei</cp:lastModifiedBy>
  <cp:revision>12</cp:revision>
  <dcterms:created xsi:type="dcterms:W3CDTF">2006-08-16T00:00:00Z</dcterms:created>
  <dcterms:modified xsi:type="dcterms:W3CDTF">2023-12-04T20:57:59Z</dcterms:modified>
  <dc:identifier>DAF1_I168No</dc:identifier>
</cp:coreProperties>
</file>